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5500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02459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8902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1535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0688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85909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0091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91604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47750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6576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13429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BCD47-1A46-473B-90CE-D74334B13FCC}" type="datetimeFigureOut">
              <a:rPr lang="es-CO" smtClean="0"/>
              <a:t>08/11/2015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BD489-F677-41DC-9593-30B5B226464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12023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64564" y="461181"/>
            <a:ext cx="10189699" cy="1789649"/>
          </a:xfrm>
        </p:spPr>
        <p:txBody>
          <a:bodyPr>
            <a:normAutofit/>
          </a:bodyPr>
          <a:lstStyle/>
          <a:p>
            <a:pPr algn="r"/>
            <a:r>
              <a:rPr lang="es-CO" sz="5400" b="1" i="1" dirty="0" smtClean="0">
                <a:latin typeface="Arial Black" panose="020B0A04020102020204" pitchFamily="34" charset="0"/>
              </a:rPr>
              <a:t>METODOLOGIA DE DESARROLLO KANBAN</a:t>
            </a:r>
            <a:endParaRPr lang="es-CO" sz="5400" b="1" i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13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0"/>
            <a:ext cx="12192000" cy="82999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9440" y="252583"/>
            <a:ext cx="5023339" cy="577411"/>
          </a:xfrm>
        </p:spPr>
        <p:txBody>
          <a:bodyPr>
            <a:normAutofit/>
          </a:bodyPr>
          <a:lstStyle/>
          <a:p>
            <a:r>
              <a:rPr lang="es-CO" sz="2800" b="1" i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METODOLOGÍA KANBAN</a:t>
            </a:r>
            <a:endParaRPr lang="es-CO" sz="2800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223913" y="0"/>
            <a:ext cx="958948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/>
          <p:cNvSpPr/>
          <p:nvPr/>
        </p:nvSpPr>
        <p:spPr>
          <a:xfrm>
            <a:off x="0" y="829994"/>
            <a:ext cx="12192000" cy="47830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4" name="Ejemplo uso Kanba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52467" y="1553600"/>
            <a:ext cx="8993945" cy="505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38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0"/>
            <a:ext cx="12192000" cy="82999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9440" y="252583"/>
            <a:ext cx="5023339" cy="577411"/>
          </a:xfrm>
        </p:spPr>
        <p:txBody>
          <a:bodyPr>
            <a:normAutofit/>
          </a:bodyPr>
          <a:lstStyle/>
          <a:p>
            <a:r>
              <a:rPr lang="es-CO" sz="2800" b="1" i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METODOLOGÍA KANBAN</a:t>
            </a:r>
            <a:endParaRPr lang="es-CO" sz="2800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54" y="5910798"/>
            <a:ext cx="7260104" cy="862794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223913" y="0"/>
            <a:ext cx="958948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/>
          <p:cNvSpPr/>
          <p:nvPr/>
        </p:nvSpPr>
        <p:spPr>
          <a:xfrm>
            <a:off x="0" y="829994"/>
            <a:ext cx="12192000" cy="13394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562712" y="1167618"/>
            <a:ext cx="3802964" cy="6641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i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SIGNIFICA</a:t>
            </a:r>
            <a:endParaRPr lang="es-CO" sz="3200" b="1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1615443" y="2510130"/>
            <a:ext cx="10243621" cy="6641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SISTEMA DE TARJETAS</a:t>
            </a:r>
            <a:endParaRPr lang="es-CO" sz="32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1615443" y="3174291"/>
            <a:ext cx="10243621" cy="6641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INSIGNIA VISUAL</a:t>
            </a:r>
            <a:endParaRPr lang="es-CO" sz="32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2280" y="2606141"/>
            <a:ext cx="2396784" cy="3304657"/>
          </a:xfrm>
          <a:prstGeom prst="rect">
            <a:avLst/>
          </a:prstGeom>
        </p:spPr>
      </p:pic>
      <p:sp>
        <p:nvSpPr>
          <p:cNvPr id="17" name="Título 1"/>
          <p:cNvSpPr txBox="1">
            <a:spLocks/>
          </p:cNvSpPr>
          <p:nvPr/>
        </p:nvSpPr>
        <p:spPr>
          <a:xfrm>
            <a:off x="1615443" y="3838452"/>
            <a:ext cx="10243621" cy="6641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TARJETAS VISUALES</a:t>
            </a:r>
            <a:endParaRPr lang="es-CO" sz="32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371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0"/>
            <a:ext cx="12192000" cy="82999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9440" y="252583"/>
            <a:ext cx="5023339" cy="577411"/>
          </a:xfrm>
        </p:spPr>
        <p:txBody>
          <a:bodyPr>
            <a:normAutofit/>
          </a:bodyPr>
          <a:lstStyle/>
          <a:p>
            <a:r>
              <a:rPr lang="es-CO" sz="2800" b="1" i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METODOLOGÍA KANBAN</a:t>
            </a:r>
            <a:endParaRPr lang="es-CO" sz="2800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54" y="5910798"/>
            <a:ext cx="7260104" cy="862794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223913" y="0"/>
            <a:ext cx="958948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/>
          <p:cNvSpPr/>
          <p:nvPr/>
        </p:nvSpPr>
        <p:spPr>
          <a:xfrm>
            <a:off x="0" y="829994"/>
            <a:ext cx="12192000" cy="13394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562712" y="1167618"/>
            <a:ext cx="3802964" cy="6641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i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SIGNIFICA</a:t>
            </a:r>
            <a:endParaRPr lang="es-CO" sz="3200" b="1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1615443" y="2510130"/>
            <a:ext cx="10243621" cy="10674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8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PROCEDE DE LOS TRABAJOS EN GESTIÓN DE PROYECTOS DE TOYOTA - JAPÓN</a:t>
            </a:r>
            <a:endParaRPr lang="es-CO" sz="28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1615443" y="3577589"/>
            <a:ext cx="10576557" cy="1030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8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 METODOLOGÍA QUE MENOR RESISTENCIA OFRECE CUANDO SE NECESITA UN CAMBIO</a:t>
            </a:r>
            <a:endParaRPr lang="es-CO" sz="28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8" name="Título 1"/>
          <p:cNvSpPr txBox="1">
            <a:spLocks/>
          </p:cNvSpPr>
          <p:nvPr/>
        </p:nvSpPr>
        <p:spPr>
          <a:xfrm>
            <a:off x="1615442" y="4608587"/>
            <a:ext cx="10576557" cy="1030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8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ENTREGAR EL TRABAJO JUSTO A TIEMPO,</a:t>
            </a:r>
          </a:p>
          <a:p>
            <a:r>
              <a:rPr lang="es-CO" sz="28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SIN SOBRECARGAR LOS MIEMBROS DEL EQUIPO</a:t>
            </a:r>
            <a:endParaRPr lang="es-CO" sz="28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977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0"/>
            <a:ext cx="12192000" cy="82999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9440" y="252583"/>
            <a:ext cx="5023339" cy="577411"/>
          </a:xfrm>
        </p:spPr>
        <p:txBody>
          <a:bodyPr>
            <a:normAutofit/>
          </a:bodyPr>
          <a:lstStyle/>
          <a:p>
            <a:r>
              <a:rPr lang="es-CO" sz="2800" b="1" i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METODOLOGÍA KANBAN</a:t>
            </a:r>
            <a:endParaRPr lang="es-CO" sz="2800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54" y="5910798"/>
            <a:ext cx="7260104" cy="862794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223913" y="0"/>
            <a:ext cx="958948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/>
          <p:cNvSpPr/>
          <p:nvPr/>
        </p:nvSpPr>
        <p:spPr>
          <a:xfrm>
            <a:off x="0" y="829994"/>
            <a:ext cx="12192000" cy="13394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562712" y="1167618"/>
            <a:ext cx="3802964" cy="6641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i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DESCRIPCIÓN</a:t>
            </a:r>
            <a:endParaRPr lang="es-CO" sz="3200" b="1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1615443" y="2510130"/>
            <a:ext cx="10243621" cy="10674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8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LEMA</a:t>
            </a:r>
            <a:r>
              <a:rPr lang="es-CO" sz="28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DISPARA TRABAJO SÓLO CUANDO HAYA</a:t>
            </a:r>
          </a:p>
          <a:p>
            <a:r>
              <a:rPr lang="es-CO" sz="28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CAPACIDAD PARA PROCESARLO</a:t>
            </a:r>
            <a:endParaRPr lang="es-CO" sz="28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1615442" y="4608587"/>
            <a:ext cx="10576557" cy="1030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8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LEMA</a:t>
            </a:r>
            <a:r>
              <a:rPr lang="es-CO" sz="28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CÉNTRATE SÓLO EN COMENZAR TAREAS </a:t>
            </a:r>
          </a:p>
          <a:p>
            <a:r>
              <a:rPr lang="es-CO" sz="28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 NO EN EMPEZAR TAREAS</a:t>
            </a:r>
            <a:endParaRPr lang="es-CO" sz="28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8" name="Título 1"/>
          <p:cNvSpPr txBox="1">
            <a:spLocks/>
          </p:cNvSpPr>
          <p:nvPr/>
        </p:nvSpPr>
        <p:spPr>
          <a:xfrm>
            <a:off x="1615443" y="3577589"/>
            <a:ext cx="10576557" cy="1030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8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CADA DISPARO (TAREA) ESTÁ REPRESENTADO </a:t>
            </a:r>
          </a:p>
          <a:p>
            <a:r>
              <a:rPr lang="es-CO" sz="28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POR UNA TARJETA (NOMBRE, TIEMPO ESTIMADO)</a:t>
            </a:r>
            <a:endParaRPr lang="es-CO" sz="28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62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0"/>
            <a:ext cx="12192000" cy="82999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9440" y="252583"/>
            <a:ext cx="5023339" cy="577411"/>
          </a:xfrm>
        </p:spPr>
        <p:txBody>
          <a:bodyPr>
            <a:normAutofit/>
          </a:bodyPr>
          <a:lstStyle/>
          <a:p>
            <a:r>
              <a:rPr lang="es-CO" sz="2800" b="1" i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METODOLOGÍA KANBAN</a:t>
            </a:r>
            <a:endParaRPr lang="es-CO" sz="2800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54" y="5910798"/>
            <a:ext cx="7260104" cy="862794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223913" y="0"/>
            <a:ext cx="958948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/>
          <p:cNvSpPr/>
          <p:nvPr/>
        </p:nvSpPr>
        <p:spPr>
          <a:xfrm>
            <a:off x="0" y="829994"/>
            <a:ext cx="12192000" cy="13394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562712" y="1167618"/>
            <a:ext cx="3802964" cy="6641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i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GRÁFICAS</a:t>
            </a:r>
            <a:endParaRPr lang="es-CO" sz="3200" b="1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1615443" y="2510130"/>
            <a:ext cx="10243621" cy="10674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8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EL MÉTODO TRABAJA CON ESTRUCTURA DE COLUMNAS QUE REPRESENTAN EL PROYECTO</a:t>
            </a:r>
            <a:endParaRPr lang="es-CO" sz="28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1615442" y="4608587"/>
            <a:ext cx="10576557" cy="10309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PENDIENTES</a:t>
            </a:r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| </a:t>
            </a:r>
            <a:r>
              <a:rPr lang="es-CO" sz="2400" b="1" i="1" dirty="0" smtClean="0">
                <a:solidFill>
                  <a:schemeClr val="accent6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DESARROLLO</a:t>
            </a:r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| </a:t>
            </a:r>
            <a:r>
              <a:rPr lang="es-CO" sz="2400" b="1" i="1" dirty="0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TERMINADAS</a:t>
            </a:r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| </a:t>
            </a:r>
            <a:r>
              <a:rPr lang="es-CO" sz="2400" b="1" i="1" dirty="0" smtClean="0">
                <a:solidFill>
                  <a:srgbClr val="7030A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PROBLEMAS</a:t>
            </a:r>
            <a:endParaRPr lang="es-CO" sz="2400" b="1" i="1" dirty="0">
              <a:solidFill>
                <a:srgbClr val="7030A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8" name="Título 1"/>
          <p:cNvSpPr txBox="1">
            <a:spLocks/>
          </p:cNvSpPr>
          <p:nvPr/>
        </p:nvSpPr>
        <p:spPr>
          <a:xfrm>
            <a:off x="1615443" y="3577589"/>
            <a:ext cx="10576557" cy="103099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000" b="1" i="1" dirty="0" smtClean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ENTRADAS</a:t>
            </a:r>
            <a:r>
              <a:rPr lang="es-CO" sz="20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| </a:t>
            </a:r>
            <a:r>
              <a:rPr lang="es-CO" sz="2000" b="1" i="1" dirty="0" smtClean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ANÁLISIS</a:t>
            </a:r>
            <a:r>
              <a:rPr lang="es-CO" sz="20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| </a:t>
            </a:r>
            <a:r>
              <a:rPr lang="es-CO" sz="2000" b="1" i="1" dirty="0" smtClean="0">
                <a:solidFill>
                  <a:schemeClr val="accent6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DISEÑO</a:t>
            </a:r>
            <a:r>
              <a:rPr lang="es-CO" sz="20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| </a:t>
            </a:r>
            <a:r>
              <a:rPr lang="es-CO" sz="2000" b="1" i="1" dirty="0" smtClean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DESARROLLO</a:t>
            </a:r>
            <a:r>
              <a:rPr lang="es-CO" sz="20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| </a:t>
            </a:r>
            <a:r>
              <a:rPr lang="es-CO" sz="2000" b="1" i="1" dirty="0" smtClean="0">
                <a:solidFill>
                  <a:srgbClr val="7030A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PRUEBAS</a:t>
            </a:r>
            <a:r>
              <a:rPr lang="es-CO" sz="20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| DEPLOY</a:t>
            </a:r>
            <a:endParaRPr lang="es-CO" sz="20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978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0"/>
            <a:ext cx="12192000" cy="82999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9440" y="252583"/>
            <a:ext cx="5023339" cy="577411"/>
          </a:xfrm>
        </p:spPr>
        <p:txBody>
          <a:bodyPr>
            <a:normAutofit/>
          </a:bodyPr>
          <a:lstStyle/>
          <a:p>
            <a:r>
              <a:rPr lang="es-CO" sz="2800" b="1" i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METODOLOGÍA KANBAN</a:t>
            </a:r>
            <a:endParaRPr lang="es-CO" sz="2800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54" y="5910798"/>
            <a:ext cx="7260104" cy="862794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223913" y="0"/>
            <a:ext cx="958948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/>
          <p:cNvSpPr/>
          <p:nvPr/>
        </p:nvSpPr>
        <p:spPr>
          <a:xfrm>
            <a:off x="0" y="829994"/>
            <a:ext cx="12192000" cy="13394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562712" y="1167618"/>
            <a:ext cx="11296352" cy="6641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i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REGLAS: 1 – MOSTRAR EL PROCESO </a:t>
            </a:r>
            <a:endParaRPr lang="es-CO" sz="3200" b="1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1615443" y="3058771"/>
            <a:ext cx="10243621" cy="6269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 LOGRA:</a:t>
            </a:r>
            <a:endParaRPr lang="es-CO" sz="24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Título 1"/>
          <p:cNvSpPr txBox="1">
            <a:spLocks/>
          </p:cNvSpPr>
          <p:nvPr/>
        </p:nvSpPr>
        <p:spPr>
          <a:xfrm>
            <a:off x="1807699" y="3643533"/>
            <a:ext cx="10243621" cy="7737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TENER VISION DEL TRABAJO INDIVIDUAL Y GLOBAL EN TODO EL RECORRIDO DEL PROYECTO</a:t>
            </a:r>
            <a:endParaRPr lang="es-CO" sz="24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7" name="Título 1"/>
          <p:cNvSpPr txBox="1">
            <a:spLocks/>
          </p:cNvSpPr>
          <p:nvPr/>
        </p:nvSpPr>
        <p:spPr>
          <a:xfrm>
            <a:off x="1808873" y="4455789"/>
            <a:ext cx="10243621" cy="7737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ANTICIPAR POSIBLES PROBLEMAS PARA ENCONTRAR SOLUCIONES</a:t>
            </a:r>
            <a:endParaRPr lang="es-CO" sz="24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9" name="Título 1"/>
          <p:cNvSpPr txBox="1">
            <a:spLocks/>
          </p:cNvSpPr>
          <p:nvPr/>
        </p:nvSpPr>
        <p:spPr>
          <a:xfrm>
            <a:off x="1807699" y="5306578"/>
            <a:ext cx="10243621" cy="565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MEJORAR LA COMUNICACIÓN DEL EQUIPO DE TRABAJO</a:t>
            </a:r>
            <a:endParaRPr lang="es-CO" sz="24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Título 1"/>
          <p:cNvSpPr txBox="1">
            <a:spLocks/>
          </p:cNvSpPr>
          <p:nvPr/>
        </p:nvSpPr>
        <p:spPr>
          <a:xfrm>
            <a:off x="1565620" y="2323536"/>
            <a:ext cx="10243621" cy="7737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VISUALIZAR TODO EL PROCESO EN UN TABLERO FÍSICO</a:t>
            </a:r>
            <a:endParaRPr lang="es-CO" sz="2400" b="1" i="1" dirty="0">
              <a:solidFill>
                <a:schemeClr val="tx1">
                  <a:lumMod val="95000"/>
                  <a:lumOff val="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5815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0"/>
            <a:ext cx="12192000" cy="82999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9440" y="252583"/>
            <a:ext cx="5023339" cy="577411"/>
          </a:xfrm>
        </p:spPr>
        <p:txBody>
          <a:bodyPr>
            <a:normAutofit/>
          </a:bodyPr>
          <a:lstStyle/>
          <a:p>
            <a:r>
              <a:rPr lang="es-CO" sz="2800" b="1" i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METODOLOGÍA KANBAN</a:t>
            </a:r>
            <a:endParaRPr lang="es-CO" sz="2800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54" y="5910798"/>
            <a:ext cx="7260104" cy="862794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223913" y="0"/>
            <a:ext cx="958948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/>
          <p:cNvSpPr/>
          <p:nvPr/>
        </p:nvSpPr>
        <p:spPr>
          <a:xfrm>
            <a:off x="0" y="829994"/>
            <a:ext cx="12192000" cy="13394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562712" y="1167618"/>
            <a:ext cx="11296352" cy="6641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i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REGLAS: 2– LIMITAR EL TRABAJO EN CURSO</a:t>
            </a:r>
            <a:endParaRPr lang="es-CO" sz="3200" b="1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1615443" y="3058771"/>
            <a:ext cx="10243621" cy="6269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 LOGRA:</a:t>
            </a:r>
            <a:endParaRPr lang="es-CO" sz="24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Título 1"/>
          <p:cNvSpPr txBox="1">
            <a:spLocks/>
          </p:cNvSpPr>
          <p:nvPr/>
        </p:nvSpPr>
        <p:spPr>
          <a:xfrm>
            <a:off x="1807699" y="3643533"/>
            <a:ext cx="10243621" cy="7737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DETECTAR CUELLOS DE BOTELLA (UN CUELLO DE BOTELLA TENDRÁ A SU LADO PROCESOS LIBRES O DESCANSADOS)</a:t>
            </a:r>
            <a:endParaRPr lang="es-CO" sz="24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Título 1"/>
          <p:cNvSpPr txBox="1">
            <a:spLocks/>
          </p:cNvSpPr>
          <p:nvPr/>
        </p:nvSpPr>
        <p:spPr>
          <a:xfrm>
            <a:off x="1565620" y="2323536"/>
            <a:ext cx="10626380" cy="7737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ACORDAR CANTIDAD DE TAREAS QUE PUEDE IR EN CADA COLUMNA SIN QUE SE SATURE (WORK IN PROGRESS</a:t>
            </a:r>
            <a:r>
              <a:rPr lang="es-CO" sz="28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s-CO" sz="2800" b="1" i="1" dirty="0">
              <a:solidFill>
                <a:schemeClr val="tx1">
                  <a:lumMod val="95000"/>
                  <a:lumOff val="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1807698" y="4576668"/>
            <a:ext cx="10243621" cy="7737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MEDIR Y OPTIMIZAR EL TIEMPO EMPLEADO EN LA TERMINACIÓN DE UNA TAREA (LEAD TIME)</a:t>
            </a:r>
            <a:endParaRPr lang="es-CO" sz="24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009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0"/>
            <a:ext cx="12192000" cy="82999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9440" y="252583"/>
            <a:ext cx="5023339" cy="577411"/>
          </a:xfrm>
        </p:spPr>
        <p:txBody>
          <a:bodyPr>
            <a:normAutofit/>
          </a:bodyPr>
          <a:lstStyle/>
          <a:p>
            <a:r>
              <a:rPr lang="es-CO" sz="2800" b="1" i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METODOLOGÍA KANBAN</a:t>
            </a:r>
            <a:endParaRPr lang="es-CO" sz="2800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54" y="5910798"/>
            <a:ext cx="7260104" cy="862794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223913" y="0"/>
            <a:ext cx="958948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/>
          <p:cNvSpPr/>
          <p:nvPr/>
        </p:nvSpPr>
        <p:spPr>
          <a:xfrm>
            <a:off x="0" y="829994"/>
            <a:ext cx="12192000" cy="13394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562712" y="1167618"/>
            <a:ext cx="11296352" cy="6641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b="1" i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REGLAS: 3– OPTIMIZAR FLUJO DE TRABAJO</a:t>
            </a:r>
            <a:endParaRPr lang="es-CO" sz="3200" b="1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1615443" y="3058771"/>
            <a:ext cx="10243621" cy="6269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 LOGRA:</a:t>
            </a:r>
            <a:endParaRPr lang="es-CO" sz="24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Título 1"/>
          <p:cNvSpPr txBox="1">
            <a:spLocks/>
          </p:cNvSpPr>
          <p:nvPr/>
        </p:nvSpPr>
        <p:spPr>
          <a:xfrm>
            <a:off x="1807699" y="3643534"/>
            <a:ext cx="10243621" cy="5205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MEDIR TIEMPO DEL CICLO DEL PROYECTO (CYCLETIME)</a:t>
            </a:r>
            <a:endParaRPr lang="es-CO" sz="24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Título 1"/>
          <p:cNvSpPr txBox="1">
            <a:spLocks/>
          </p:cNvSpPr>
          <p:nvPr/>
        </p:nvSpPr>
        <p:spPr>
          <a:xfrm>
            <a:off x="1565620" y="2323536"/>
            <a:ext cx="10626380" cy="7737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OBSERVAR Y OPTIMIZAR LA RELACIÓN ENTRE LAS TAREAS Y EL PROYECTO COMPLETO</a:t>
            </a:r>
            <a:endParaRPr lang="es-CO" sz="2800" b="1" i="1" dirty="0">
              <a:solidFill>
                <a:schemeClr val="tx1">
                  <a:lumMod val="95000"/>
                  <a:lumOff val="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1807698" y="4164037"/>
            <a:ext cx="10243621" cy="8189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MEDIR CANTIDAD DE ITEMS QUE EN UN PERIODO DE TIEMPO PUEDEN SER TERMINADOS (THROUGHPUT)</a:t>
            </a:r>
            <a:endParaRPr lang="es-CO" sz="2400" b="1" i="1" dirty="0">
              <a:solidFill>
                <a:schemeClr val="accent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7" name="Título 1"/>
          <p:cNvSpPr txBox="1">
            <a:spLocks/>
          </p:cNvSpPr>
          <p:nvPr/>
        </p:nvSpPr>
        <p:spPr>
          <a:xfrm>
            <a:off x="1807697" y="4982943"/>
            <a:ext cx="10243621" cy="8189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24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EL OBJETIVO DE LA METODOLOGÍA SERÍA: MINIMIZAR EL CYCLETIME Y AUMENTAR EL THROUGHPUT</a:t>
            </a:r>
            <a:endParaRPr lang="es-CO" sz="2400" b="1" i="1" dirty="0">
              <a:solidFill>
                <a:schemeClr val="tx1">
                  <a:lumMod val="95000"/>
                  <a:lumOff val="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1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0"/>
            <a:ext cx="12192000" cy="82999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949440" y="252583"/>
            <a:ext cx="5023339" cy="577411"/>
          </a:xfrm>
        </p:spPr>
        <p:txBody>
          <a:bodyPr>
            <a:normAutofit/>
          </a:bodyPr>
          <a:lstStyle/>
          <a:p>
            <a:r>
              <a:rPr lang="es-CO" sz="2800" b="1" i="1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METODOLOGÍA KANBAN</a:t>
            </a:r>
            <a:endParaRPr lang="es-CO" sz="2800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223913" y="0"/>
            <a:ext cx="958948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/>
          <p:cNvSpPr/>
          <p:nvPr/>
        </p:nvSpPr>
        <p:spPr>
          <a:xfrm>
            <a:off x="0" y="829994"/>
            <a:ext cx="12192000" cy="47830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Explicacion Kanba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6256" y="1885706"/>
            <a:ext cx="8187393" cy="450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009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9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307</Words>
  <Application>Microsoft Office PowerPoint</Application>
  <PresentationFormat>Panorámica</PresentationFormat>
  <Paragraphs>47</Paragraphs>
  <Slides>10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Verdana</vt:lpstr>
      <vt:lpstr>Tema de Office</vt:lpstr>
      <vt:lpstr>METODOLOGIA DE DESARROLLO KANBAN</vt:lpstr>
      <vt:lpstr>METODOLOGÍA KANBAN</vt:lpstr>
      <vt:lpstr>METODOLOGÍA KANBAN</vt:lpstr>
      <vt:lpstr>METODOLOGÍA KANBAN</vt:lpstr>
      <vt:lpstr>METODOLOGÍA KANBAN</vt:lpstr>
      <vt:lpstr>METODOLOGÍA KANBAN</vt:lpstr>
      <vt:lpstr>METODOLOGÍA KANBAN</vt:lpstr>
      <vt:lpstr>METODOLOGÍA KANBAN</vt:lpstr>
      <vt:lpstr>METODOLOGÍA KANBAN</vt:lpstr>
      <vt:lpstr>METODOLOGÍA KANBAN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mauricio mujica</dc:creator>
  <cp:lastModifiedBy>mauricio mujica</cp:lastModifiedBy>
  <cp:revision>13</cp:revision>
  <dcterms:created xsi:type="dcterms:W3CDTF">2015-11-08T22:08:27Z</dcterms:created>
  <dcterms:modified xsi:type="dcterms:W3CDTF">2015-11-09T00:43:14Z</dcterms:modified>
</cp:coreProperties>
</file>

<file path=docProps/thumbnail.jpeg>
</file>